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7315200" cy="10180638"/>
  <p:notesSz cx="7099300" cy="10234613"/>
  <p:defaultTextStyle>
    <a:defPPr>
      <a:defRPr lang="cs-CZ"/>
    </a:defPPr>
    <a:lvl1pPr marL="0" algn="l" defTabSz="95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7134" algn="l" defTabSz="95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4268" algn="l" defTabSz="95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1402" algn="l" defTabSz="95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8536" algn="l" defTabSz="95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85670" algn="l" defTabSz="95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2804" algn="l" defTabSz="95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39937" algn="l" defTabSz="95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17071" algn="l" defTabSz="95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BC4"/>
    <a:srgbClr val="F292E7"/>
    <a:srgbClr val="ED69DD"/>
    <a:srgbClr val="51ED49"/>
    <a:srgbClr val="20E016"/>
    <a:srgbClr val="95F490"/>
    <a:srgbClr val="E7FCFD"/>
    <a:srgbClr val="000099"/>
    <a:srgbClr val="F98849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87125" autoAdjust="0"/>
  </p:normalViewPr>
  <p:slideViewPr>
    <p:cSldViewPr>
      <p:cViewPr>
        <p:scale>
          <a:sx n="130" d="100"/>
          <a:sy n="130" d="100"/>
        </p:scale>
        <p:origin x="-2526" y="3306"/>
      </p:cViewPr>
      <p:guideLst>
        <p:guide orient="horz" pos="3207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894D762-BC7D-46C2-AD7D-A0D8CA9876E2}" type="datetimeFigureOut">
              <a:rPr lang="cs-CZ" smtClean="0"/>
              <a:pPr/>
              <a:t>19.07.2017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768350"/>
            <a:ext cx="2755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D784618-DFDF-421D-A66D-68B271F6B4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4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134" algn="l" defTabSz="954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268" algn="l" defTabSz="954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1402" algn="l" defTabSz="954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8536" algn="l" defTabSz="954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5670" algn="l" defTabSz="954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2804" algn="l" defTabSz="954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39937" algn="l" defTabSz="954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7071" algn="l" defTabSz="9542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11480" y="7941881"/>
            <a:ext cx="6903720" cy="353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04800" y="7204845"/>
            <a:ext cx="6766560" cy="1814604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04800" y="5769028"/>
            <a:ext cx="6766560" cy="135741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FAF0-B891-4A56-9E6E-AE1FB1D61040}" type="datetimeFigureOut">
              <a:rPr lang="cs-CZ" smtClean="0"/>
              <a:pPr/>
              <a:t>19.07.2017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6583680" y="9610522"/>
            <a:ext cx="607162" cy="366503"/>
          </a:xfrm>
        </p:spPr>
        <p:txBody>
          <a:bodyPr/>
          <a:lstStyle/>
          <a:p>
            <a:fld id="{5DE4D25E-684D-4466-A3B1-31DE7B3117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FAF0-B891-4A56-9E6E-AE1FB1D61040}" type="datetimeFigureOut">
              <a:rPr lang="cs-CZ" smtClean="0"/>
              <a:pPr/>
              <a:t>19.07.2017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25E-684D-4466-A3B1-31DE7B3117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486400" y="815396"/>
            <a:ext cx="1463040" cy="868653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65760" y="815396"/>
            <a:ext cx="4998720" cy="868653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FAF0-B891-4A56-9E6E-AE1FB1D61040}" type="datetimeFigureOut">
              <a:rPr lang="cs-CZ" smtClean="0"/>
              <a:pPr/>
              <a:t>19.07.2017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25E-684D-4466-A3B1-31DE7B3117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FAF0-B891-4A56-9E6E-AE1FB1D61040}" type="datetimeFigureOut">
              <a:rPr lang="cs-CZ" smtClean="0"/>
              <a:pPr/>
              <a:t>19.07.2017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865120" y="113119"/>
            <a:ext cx="2316480" cy="428907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6583680" y="9610522"/>
            <a:ext cx="607162" cy="366503"/>
          </a:xfrm>
        </p:spPr>
        <p:txBody>
          <a:bodyPr/>
          <a:lstStyle/>
          <a:p>
            <a:fld id="{5DE4D25E-684D-4466-A3B1-31DE7B3117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11480" y="5113926"/>
            <a:ext cx="6903720" cy="353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04800" y="2488601"/>
            <a:ext cx="6766560" cy="1809891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FAF0-B891-4A56-9E6E-AE1FB1D61040}" type="datetimeFigureOut">
              <a:rPr lang="cs-CZ" smtClean="0"/>
              <a:pPr/>
              <a:t>19.07.2017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25E-684D-4466-A3B1-31DE7B3117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44380" y="4374921"/>
            <a:ext cx="6949440" cy="1758862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241402" y="678709"/>
            <a:ext cx="6949440" cy="1248825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243840" y="2375482"/>
            <a:ext cx="3352800" cy="7013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3718560" y="2375482"/>
            <a:ext cx="3474720" cy="7013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FAF0-B891-4A56-9E6E-AE1FB1D61040}" type="datetimeFigureOut">
              <a:rPr lang="cs-CZ" smtClean="0"/>
              <a:pPr/>
              <a:t>19.07.2017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25E-684D-4466-A3B1-31DE7B3117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243840" y="8031392"/>
            <a:ext cx="6888480" cy="131028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25155" y="989784"/>
            <a:ext cx="3432445" cy="949721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3716020" y="989784"/>
            <a:ext cx="3433793" cy="949721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25155" y="1953646"/>
            <a:ext cx="3432445" cy="5851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3718984" y="1953646"/>
            <a:ext cx="3430829" cy="5851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FAF0-B891-4A56-9E6E-AE1FB1D61040}" type="datetimeFigureOut">
              <a:rPr lang="cs-CZ" smtClean="0"/>
              <a:pPr/>
              <a:t>19.07.2017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83680" y="9615047"/>
            <a:ext cx="609600" cy="366503"/>
          </a:xfrm>
        </p:spPr>
        <p:txBody>
          <a:bodyPr/>
          <a:lstStyle/>
          <a:p>
            <a:fld id="{5DE4D25E-684D-4466-A3B1-31DE7B3117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411480" y="8936338"/>
            <a:ext cx="6903720" cy="353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241402" y="678709"/>
            <a:ext cx="6949440" cy="1248825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FAF0-B891-4A56-9E6E-AE1FB1D61040}" type="datetimeFigureOut">
              <a:rPr lang="cs-CZ" smtClean="0"/>
              <a:pPr/>
              <a:t>19.07.2017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25E-684D-4466-A3B1-31DE7B3117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FAF0-B891-4A56-9E6E-AE1FB1D61040}" type="datetimeFigureOut">
              <a:rPr lang="cs-CZ" smtClean="0"/>
              <a:pPr/>
              <a:t>19.07.2017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25E-684D-4466-A3B1-31DE7B3117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11480" y="8682961"/>
            <a:ext cx="6903720" cy="353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365760" y="8144511"/>
            <a:ext cx="6766560" cy="77297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365761" y="904945"/>
            <a:ext cx="2406650" cy="712644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2860040" y="904945"/>
            <a:ext cx="4272280" cy="7126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FAF0-B891-4A56-9E6E-AE1FB1D61040}" type="datetimeFigureOut">
              <a:rPr lang="cs-CZ" smtClean="0"/>
              <a:pPr/>
              <a:t>19.07.2017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25E-684D-4466-A3B1-31DE7B3117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2804160" y="915387"/>
            <a:ext cx="4023360" cy="5429674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FAF0-B891-4A56-9E6E-AE1FB1D61040}" type="datetimeFigureOut">
              <a:rPr lang="cs-CZ" smtClean="0"/>
              <a:pPr/>
              <a:t>19.07.2017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25E-684D-4466-A3B1-31DE7B3117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04800" y="7413191"/>
            <a:ext cx="4693920" cy="775332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04800" y="8214011"/>
            <a:ext cx="4693920" cy="1140609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11480" y="1560049"/>
            <a:ext cx="6903720" cy="353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243840" y="2307140"/>
            <a:ext cx="6949440" cy="67187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5181600" y="113119"/>
            <a:ext cx="2011680" cy="428907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01FAF0-B891-4A56-9E6E-AE1FB1D61040}" type="datetimeFigureOut">
              <a:rPr lang="cs-CZ" smtClean="0"/>
              <a:pPr/>
              <a:t>19.07.2017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2499360" y="113119"/>
            <a:ext cx="2682240" cy="42890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6583680" y="9615048"/>
            <a:ext cx="609600" cy="362921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E4D25E-684D-4466-A3B1-31DE7B3117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243840" y="678709"/>
            <a:ext cx="6949440" cy="12443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411480" y="1560049"/>
            <a:ext cx="6903720" cy="353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411480" y="1570571"/>
            <a:ext cx="6903720" cy="353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CAM23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15200" cy="10180638"/>
          </a:xfrm>
          <a:prstGeom prst="rect">
            <a:avLst/>
          </a:prstGeom>
        </p:spPr>
      </p:pic>
      <p:pic>
        <p:nvPicPr>
          <p:cNvPr id="13" name="Obrázek 2" descr="Troubky-Zdislavice - ZNAK.jpg"/>
          <p:cNvPicPr/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01216" y="337791"/>
            <a:ext cx="1430153" cy="1390100"/>
          </a:xfrm>
          <a:prstGeom prst="rect">
            <a:avLst/>
          </a:prstGeom>
          <a:gradFill>
            <a:gsLst>
              <a:gs pos="91000">
                <a:srgbClr val="F2E5DA">
                  <a:alpha val="10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1891004" y="280035"/>
            <a:ext cx="1228937" cy="160214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5427" tIns="47713" rIns="95427" bIns="47713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just"/>
            <a:r>
              <a:rPr lang="cs-CZ" sz="38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1BC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Z</a:t>
            </a:r>
            <a:endParaRPr lang="cs-CZ" sz="38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1BC4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37520" y="553815"/>
            <a:ext cx="3225958" cy="388746"/>
          </a:xfrm>
          <a:prstGeom prst="rect">
            <a:avLst/>
          </a:prstGeom>
          <a:noFill/>
        </p:spPr>
        <p:txBody>
          <a:bodyPr wrap="square" lIns="95427" tIns="47713" rIns="95427" bIns="47713" rtlCol="0">
            <a:spAutoFit/>
          </a:bodyPr>
          <a:lstStyle/>
          <a:p>
            <a:pPr algn="just"/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196749" y="576052"/>
            <a:ext cx="3379575" cy="15121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5427" tIns="47713" rIns="95427" bIns="47713" rtlCol="0">
            <a:spAutoFit/>
          </a:bodyPr>
          <a:lstStyle/>
          <a:p>
            <a:pPr algn="just"/>
            <a:r>
              <a:rPr lang="cs-CZ" sz="9200" b="1" dirty="0" err="1" smtClean="0">
                <a:solidFill>
                  <a:srgbClr val="ED6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pravodaj</a:t>
            </a:r>
            <a:endParaRPr lang="cs-CZ" sz="9200" b="1" dirty="0">
              <a:solidFill>
                <a:srgbClr val="ED6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44348" y="1760122"/>
            <a:ext cx="4070852" cy="419523"/>
          </a:xfrm>
          <a:prstGeom prst="rect">
            <a:avLst/>
          </a:prstGeom>
          <a:noFill/>
        </p:spPr>
        <p:txBody>
          <a:bodyPr wrap="square" lIns="95427" tIns="47713" rIns="95427" bIns="47713" rtlCol="0">
            <a:spAutoFit/>
          </a:bodyPr>
          <a:lstStyle/>
          <a:p>
            <a:pPr algn="just"/>
            <a:r>
              <a:rPr lang="cs-CZ" sz="2100" b="1" i="1" spc="313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292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Obce </a:t>
            </a:r>
            <a:r>
              <a:rPr lang="cs-CZ" sz="2100" b="1" i="1" spc="313" dirty="0" err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292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Troubky</a:t>
            </a:r>
            <a:r>
              <a:rPr lang="cs-CZ" sz="2100" b="1" i="1" spc="313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292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</a:t>
            </a:r>
            <a:r>
              <a:rPr lang="cs-CZ" sz="2100" b="1" i="1" spc="313" dirty="0" err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292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Zdislavice</a:t>
            </a:r>
            <a:endParaRPr lang="cs-CZ" sz="2100" b="1" i="1" spc="313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292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305672" y="1220371"/>
            <a:ext cx="6937587" cy="896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7" tIns="47713" rIns="95427" bIns="47713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cs-CZ"/>
          </a:p>
        </p:txBody>
      </p:sp>
      <p:cxnSp>
        <p:nvCxnSpPr>
          <p:cNvPr id="17" name="Přímá spojovací čára 16"/>
          <p:cNvCxnSpPr/>
          <p:nvPr/>
        </p:nvCxnSpPr>
        <p:spPr>
          <a:xfrm>
            <a:off x="0" y="2282007"/>
            <a:ext cx="7315200" cy="0"/>
          </a:xfrm>
          <a:prstGeom prst="line">
            <a:avLst/>
          </a:prstGeom>
          <a:ln>
            <a:solidFill>
              <a:srgbClr val="DB1BC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273224" y="1705943"/>
            <a:ext cx="1368152" cy="434912"/>
          </a:xfrm>
          <a:prstGeom prst="rect">
            <a:avLst/>
          </a:prstGeom>
          <a:solidFill>
            <a:srgbClr val="F292E7"/>
          </a:solidFill>
          <a:ln>
            <a:solidFill>
              <a:srgbClr val="DB1BC4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5427" tIns="47713" rIns="95427" bIns="47713" rtlCol="0">
            <a:spAutoFit/>
          </a:bodyPr>
          <a:lstStyle/>
          <a:p>
            <a:pPr algn="just"/>
            <a:r>
              <a:rPr lang="cs-CZ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Ročník 6/ číslo 2/   červenec  2017</a:t>
            </a:r>
            <a:endParaRPr lang="cs-CZ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6" name="AutoShape 2" descr="https://upload.wikimedia.org/wikipedia/commons/1/16/Forsythia_x_intermedia_Spectabilis.jpg"/>
          <p:cNvSpPr>
            <a:spLocks noChangeAspect="1" noChangeArrowheads="1"/>
          </p:cNvSpPr>
          <p:nvPr/>
        </p:nvSpPr>
        <p:spPr bwMode="auto">
          <a:xfrm>
            <a:off x="155575" y="-3451225"/>
            <a:ext cx="9582150" cy="7191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49288" y="2786063"/>
            <a:ext cx="51845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809728" y="8906743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ED69D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 Šestáková</a:t>
            </a:r>
          </a:p>
          <a:p>
            <a:pPr algn="ctr"/>
            <a:r>
              <a:rPr lang="cs-CZ" sz="1400" b="1" dirty="0" smtClean="0">
                <a:solidFill>
                  <a:srgbClr val="ED69DD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starostka obce</a:t>
            </a:r>
            <a:endParaRPr lang="cs-CZ" sz="1400" b="1" dirty="0">
              <a:solidFill>
                <a:srgbClr val="ED69DD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45232" y="4874295"/>
            <a:ext cx="6408712" cy="4031873"/>
          </a:xfrm>
          <a:prstGeom prst="rect">
            <a:avLst/>
          </a:prstGeom>
          <a:blipFill dpi="0" rotWithShape="0">
            <a:blip r:embed="rId4" cstate="print">
              <a:alphaModFix amt="1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/>
              <a:t>Vážení spoluobčané,</a:t>
            </a:r>
          </a:p>
          <a:p>
            <a:pPr algn="just"/>
            <a:r>
              <a:rPr lang="cs-CZ" sz="1600" b="1" smtClean="0"/>
              <a:t>je </a:t>
            </a:r>
            <a:r>
              <a:rPr lang="cs-CZ" sz="1600" b="1" dirty="0" smtClean="0"/>
              <a:t>začátek července, léto odkrojilo ze svého času už 3 týdny - tzn. léto v plném proudu, jak pro školáky, kteří tráví svůj odpočinkový čas od 10-ti měsíčních školních povinností a ostatní, ať jsou to rodiče, či další občané, tráví vytouženou dovolenou dle svých představ či finančních možností. I v naší malé obci bude dostatek kulturních či sportovních akcí na vyžití. Pokud nebudou stačit, je možnost navštívit i obce v okolí. Jménem OZ bych Vám chtěla popřát léto plné sluníčka s přijatelnými teplotami, dále chvíle plné  odpočinku, pohody a příjemně strávených chvil s těmi, kterým to třeba už nějakou dobu  slibujete, nebo výlety za poznáním nových, pro vás málo známých míst a protože léto je i  počáteční sklizni úrody – tak ať se Vám podaří vše uchovat pro dny příští. K tomu všemu přeji zdraví, protože potom je vše jak má být.</a:t>
            </a:r>
          </a:p>
          <a:p>
            <a:pPr algn="just"/>
            <a:endParaRPr lang="cs-CZ" sz="1600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5662</TotalTime>
  <Words>183</Words>
  <Application>Microsoft Office PowerPoint</Application>
  <PresentationFormat>Vlastní</PresentationFormat>
  <Paragraphs>8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Cesta</vt:lpstr>
      <vt:lpstr>Snímek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Pavlína</dc:creator>
  <cp:lastModifiedBy>Pavlína</cp:lastModifiedBy>
  <cp:revision>401</cp:revision>
  <dcterms:created xsi:type="dcterms:W3CDTF">2013-04-03T13:25:50Z</dcterms:created>
  <dcterms:modified xsi:type="dcterms:W3CDTF">2017-07-19T08:02:15Z</dcterms:modified>
</cp:coreProperties>
</file>